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October 24,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October 24,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October 24,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October 24,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October 24, 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October 24,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October 24,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October 24,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October 24,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October 24,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October 24,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October 24,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Layers Of The Atmosphere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846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6-20 km (4-12 miles) up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We live here!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Air becomes thinner with height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emperature decreases with height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17°C </a:t>
            </a:r>
            <a:r>
              <a:rPr lang="en-US" dirty="0" smtClean="0">
                <a:sym typeface="Wingdings"/>
              </a:rPr>
              <a:t> -51</a:t>
            </a:r>
            <a:r>
              <a:rPr lang="en-US" dirty="0"/>
              <a:t>°</a:t>
            </a:r>
            <a:r>
              <a:rPr lang="en-US" dirty="0" smtClean="0">
                <a:sym typeface="Wingdings"/>
              </a:rPr>
              <a:t>C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Almost all weather occurs here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Layer between troposphere and stratosphere is called the </a:t>
            </a:r>
            <a:r>
              <a:rPr lang="en-US" u="sng" dirty="0" err="1" smtClean="0"/>
              <a:t>tropopause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552280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STratosphere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Extends from top of troposphere up to around 31 miles (50 km) above the Earth’s surface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Temperature increase with height due to the formation of Ozone in this layer (this reaction releases heat)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-51°C </a:t>
            </a:r>
            <a:r>
              <a:rPr lang="en-US" dirty="0" smtClean="0">
                <a:sym typeface="Wingdings"/>
              </a:rPr>
              <a:t> -15</a:t>
            </a:r>
            <a:r>
              <a:rPr lang="en-US" dirty="0" smtClean="0"/>
              <a:t>°C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Transition boundary between stratosphere and mesosphere is called the </a:t>
            </a:r>
            <a:r>
              <a:rPr lang="en-US" u="sng" dirty="0" err="1" smtClean="0"/>
              <a:t>stratopause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785445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Extends from top of stratosphere to 90 km (56 miles) above Earth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Gases, including oxygen, become thinner with height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Temperature decreases with height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-15°C </a:t>
            </a:r>
            <a:r>
              <a:rPr lang="en-US" dirty="0" smtClean="0">
                <a:sym typeface="Wingdings"/>
              </a:rPr>
              <a:t> -120</a:t>
            </a:r>
            <a:r>
              <a:rPr lang="en-US" dirty="0" smtClean="0"/>
              <a:t>°C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Transition boundary between mesosphere and thermosphere is called the </a:t>
            </a:r>
            <a:r>
              <a:rPr lang="en-US" u="sng" dirty="0" err="1" smtClean="0"/>
              <a:t>mesopause</a:t>
            </a:r>
            <a:endParaRPr 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3107179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Extends from the mesosphere to 600 km (375 miles) above Earth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Is known as the upper atmosphere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Molecules in this layer absorb radiation from the sun, therefore temperature increases with height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Reaches up to 2000°C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Would still feel cold to our skin due to the low number of molecules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Transition boundary between thermosphere and exosphere is called the </a:t>
            </a:r>
            <a:r>
              <a:rPr lang="en-US" u="sng" dirty="0" err="1" smtClean="0"/>
              <a:t>thermopause</a:t>
            </a:r>
            <a:endParaRPr 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1008547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Is the outermost layer of the atmosphere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Extends from the top of the thermosphere to 10,000 km   (6,200 miles) above Earth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Atoms and molecules escape into space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Satellites </a:t>
            </a:r>
            <a:r>
              <a:rPr lang="en-US" smtClean="0"/>
              <a:t>orbit Earth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744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remember this??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Tall </a:t>
            </a:r>
            <a:r>
              <a:rPr lang="en-US" sz="3600" smtClean="0"/>
              <a:t>(</a:t>
            </a:r>
            <a:r>
              <a:rPr lang="en-US" sz="3600" smtClean="0"/>
              <a:t>Troposphere</a:t>
            </a:r>
            <a:r>
              <a:rPr lang="en-US" sz="3600" dirty="0" smtClean="0"/>
              <a:t>)</a:t>
            </a:r>
          </a:p>
          <a:p>
            <a:r>
              <a:rPr lang="en-US" sz="3600" dirty="0" err="1" smtClean="0"/>
              <a:t>Skyskrapers</a:t>
            </a:r>
            <a:r>
              <a:rPr lang="en-US" sz="3600" dirty="0" smtClean="0"/>
              <a:t> (Stratosphere)</a:t>
            </a:r>
          </a:p>
          <a:p>
            <a:r>
              <a:rPr lang="en-US" sz="3600" dirty="0" smtClean="0"/>
              <a:t>Meet (Mesosphere) </a:t>
            </a:r>
          </a:p>
          <a:p>
            <a:r>
              <a:rPr lang="en-US" sz="3600" dirty="0" smtClean="0"/>
              <a:t>The (</a:t>
            </a:r>
            <a:r>
              <a:rPr lang="en-US" sz="3600" u="sng" dirty="0" smtClean="0"/>
              <a:t>The</a:t>
            </a:r>
            <a:r>
              <a:rPr lang="en-US" sz="3600" dirty="0" smtClean="0"/>
              <a:t>rmosphere)</a:t>
            </a:r>
          </a:p>
          <a:p>
            <a:r>
              <a:rPr lang="en-US" sz="3600" dirty="0" smtClean="0"/>
              <a:t>End (Exosphere)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266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129</TotalTime>
  <Words>280</Words>
  <Application>Microsoft Macintosh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Essential</vt:lpstr>
      <vt:lpstr>Layers Of The Atmosphere</vt:lpstr>
      <vt:lpstr>Troposphere</vt:lpstr>
      <vt:lpstr>STratosphere</vt:lpstr>
      <vt:lpstr>Mesosphere</vt:lpstr>
      <vt:lpstr>Thermosphere</vt:lpstr>
      <vt:lpstr>EXosphere</vt:lpstr>
      <vt:lpstr>How Do I remember this??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Layers Of The Atmosphere</dc:title>
  <dc:creator>JACKSON, CHRISTINA</dc:creator>
  <cp:lastModifiedBy>JACKSON, CHRISTINA</cp:lastModifiedBy>
  <cp:revision>10</cp:revision>
  <dcterms:created xsi:type="dcterms:W3CDTF">2012-10-22T11:27:30Z</dcterms:created>
  <dcterms:modified xsi:type="dcterms:W3CDTF">2012-10-24T13:58:21Z</dcterms:modified>
</cp:coreProperties>
</file>